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751" r:id="rId5"/>
  </p:sldMasterIdLst>
  <p:sldIdLst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F6C86C-5879-411B-B407-E283CB3F00A9}" v="69" dt="2023-08-20T15:12:02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an Warren" userId="6f406eaeaa8d3d0b" providerId="LiveId" clId="{3AF6C86C-5879-411B-B407-E283CB3F00A9}"/>
    <pc:docChg chg="undo custSel addSld delSld modSld delMainMaster modMainMaster">
      <pc:chgData name="Karan Warren" userId="6f406eaeaa8d3d0b" providerId="LiveId" clId="{3AF6C86C-5879-411B-B407-E283CB3F00A9}" dt="2023-08-20T15:12:12.982" v="264" actId="20577"/>
      <pc:docMkLst>
        <pc:docMk/>
      </pc:docMkLst>
      <pc:sldChg chg="del">
        <pc:chgData name="Karan Warren" userId="6f406eaeaa8d3d0b" providerId="LiveId" clId="{3AF6C86C-5879-411B-B407-E283CB3F00A9}" dt="2023-08-20T14:56:20.125" v="1" actId="47"/>
        <pc:sldMkLst>
          <pc:docMk/>
          <pc:sldMk cId="1868939955" sldId="256"/>
        </pc:sldMkLst>
      </pc:sldChg>
      <pc:sldChg chg="del">
        <pc:chgData name="Karan Warren" userId="6f406eaeaa8d3d0b" providerId="LiveId" clId="{3AF6C86C-5879-411B-B407-E283CB3F00A9}" dt="2023-08-20T14:56:22.969" v="5" actId="47"/>
        <pc:sldMkLst>
          <pc:docMk/>
          <pc:sldMk cId="748781697" sldId="259"/>
        </pc:sldMkLst>
      </pc:sldChg>
      <pc:sldChg chg="del">
        <pc:chgData name="Karan Warren" userId="6f406eaeaa8d3d0b" providerId="LiveId" clId="{3AF6C86C-5879-411B-B407-E283CB3F00A9}" dt="2023-08-20T14:56:22.371" v="4" actId="47"/>
        <pc:sldMkLst>
          <pc:docMk/>
          <pc:sldMk cId="1453949585" sldId="266"/>
        </pc:sldMkLst>
      </pc:sldChg>
      <pc:sldChg chg="del">
        <pc:chgData name="Karan Warren" userId="6f406eaeaa8d3d0b" providerId="LiveId" clId="{3AF6C86C-5879-411B-B407-E283CB3F00A9}" dt="2023-08-20T14:56:21.051" v="2" actId="47"/>
        <pc:sldMkLst>
          <pc:docMk/>
          <pc:sldMk cId="866414501" sldId="270"/>
        </pc:sldMkLst>
      </pc:sldChg>
      <pc:sldChg chg="del">
        <pc:chgData name="Karan Warren" userId="6f406eaeaa8d3d0b" providerId="LiveId" clId="{3AF6C86C-5879-411B-B407-E283CB3F00A9}" dt="2023-08-20T14:56:21.592" v="3" actId="47"/>
        <pc:sldMkLst>
          <pc:docMk/>
          <pc:sldMk cId="2281123099" sldId="272"/>
        </pc:sldMkLst>
      </pc:sldChg>
      <pc:sldChg chg="del">
        <pc:chgData name="Karan Warren" userId="6f406eaeaa8d3d0b" providerId="LiveId" clId="{3AF6C86C-5879-411B-B407-E283CB3F00A9}" dt="2023-08-20T14:56:23.598" v="6" actId="47"/>
        <pc:sldMkLst>
          <pc:docMk/>
          <pc:sldMk cId="572041069" sldId="273"/>
        </pc:sldMkLst>
      </pc:sldChg>
      <pc:sldChg chg="del">
        <pc:chgData name="Karan Warren" userId="6f406eaeaa8d3d0b" providerId="LiveId" clId="{3AF6C86C-5879-411B-B407-E283CB3F00A9}" dt="2023-08-20T14:56:24.084" v="7" actId="47"/>
        <pc:sldMkLst>
          <pc:docMk/>
          <pc:sldMk cId="528153528" sldId="274"/>
        </pc:sldMkLst>
      </pc:sldChg>
      <pc:sldChg chg="del">
        <pc:chgData name="Karan Warren" userId="6f406eaeaa8d3d0b" providerId="LiveId" clId="{3AF6C86C-5879-411B-B407-E283CB3F00A9}" dt="2023-08-20T14:56:24.539" v="8" actId="47"/>
        <pc:sldMkLst>
          <pc:docMk/>
          <pc:sldMk cId="2128486219" sldId="275"/>
        </pc:sldMkLst>
      </pc:sldChg>
      <pc:sldChg chg="addSp delSp modSp new mod chgLayout">
        <pc:chgData name="Karan Warren" userId="6f406eaeaa8d3d0b" providerId="LiveId" clId="{3AF6C86C-5879-411B-B407-E283CB3F00A9}" dt="2023-08-20T15:08:43.436" v="144" actId="6264"/>
        <pc:sldMkLst>
          <pc:docMk/>
          <pc:sldMk cId="2892005836" sldId="276"/>
        </pc:sldMkLst>
        <pc:spChg chg="del">
          <ac:chgData name="Karan Warren" userId="6f406eaeaa8d3d0b" providerId="LiveId" clId="{3AF6C86C-5879-411B-B407-E283CB3F00A9}" dt="2023-08-20T15:08:43.436" v="144" actId="6264"/>
          <ac:spMkLst>
            <pc:docMk/>
            <pc:sldMk cId="2892005836" sldId="276"/>
            <ac:spMk id="2" creationId="{5DB752E1-6A8F-6159-EB3D-3F277F3D4CA0}"/>
          </ac:spMkLst>
        </pc:spChg>
        <pc:spChg chg="del">
          <ac:chgData name="Karan Warren" userId="6f406eaeaa8d3d0b" providerId="LiveId" clId="{3AF6C86C-5879-411B-B407-E283CB3F00A9}" dt="2023-08-20T15:08:43.436" v="144" actId="6264"/>
          <ac:spMkLst>
            <pc:docMk/>
            <pc:sldMk cId="2892005836" sldId="276"/>
            <ac:spMk id="3" creationId="{73CCF6C4-2227-FEEF-BBE1-3A25840C5CF3}"/>
          </ac:spMkLst>
        </pc:spChg>
        <pc:spChg chg="del">
          <ac:chgData name="Karan Warren" userId="6f406eaeaa8d3d0b" providerId="LiveId" clId="{3AF6C86C-5879-411B-B407-E283CB3F00A9}" dt="2023-08-20T15:08:43.436" v="144" actId="6264"/>
          <ac:spMkLst>
            <pc:docMk/>
            <pc:sldMk cId="2892005836" sldId="276"/>
            <ac:spMk id="4" creationId="{C25D3924-2923-4812-D682-186B049B56DA}"/>
          </ac:spMkLst>
        </pc:spChg>
        <pc:spChg chg="del">
          <ac:chgData name="Karan Warren" userId="6f406eaeaa8d3d0b" providerId="LiveId" clId="{3AF6C86C-5879-411B-B407-E283CB3F00A9}" dt="2023-08-20T15:08:43.436" v="144" actId="6264"/>
          <ac:spMkLst>
            <pc:docMk/>
            <pc:sldMk cId="2892005836" sldId="276"/>
            <ac:spMk id="5" creationId="{A23F187B-F6F1-0AA5-FD16-D7D374C988A3}"/>
          </ac:spMkLst>
        </pc:spChg>
        <pc:spChg chg="del">
          <ac:chgData name="Karan Warren" userId="6f406eaeaa8d3d0b" providerId="LiveId" clId="{3AF6C86C-5879-411B-B407-E283CB3F00A9}" dt="2023-08-20T15:08:43.436" v="144" actId="6264"/>
          <ac:spMkLst>
            <pc:docMk/>
            <pc:sldMk cId="2892005836" sldId="276"/>
            <ac:spMk id="6" creationId="{E274D759-305D-E1E8-A9BE-8B1F99A17C89}"/>
          </ac:spMkLst>
        </pc:spChg>
        <pc:spChg chg="del">
          <ac:chgData name="Karan Warren" userId="6f406eaeaa8d3d0b" providerId="LiveId" clId="{3AF6C86C-5879-411B-B407-E283CB3F00A9}" dt="2023-08-20T15:08:43.436" v="144" actId="6264"/>
          <ac:spMkLst>
            <pc:docMk/>
            <pc:sldMk cId="2892005836" sldId="276"/>
            <ac:spMk id="7" creationId="{D789D279-96D2-1950-06B3-B0D5B834D5D5}"/>
          </ac:spMkLst>
        </pc:spChg>
        <pc:spChg chg="add mod ord">
          <ac:chgData name="Karan Warren" userId="6f406eaeaa8d3d0b" providerId="LiveId" clId="{3AF6C86C-5879-411B-B407-E283CB3F00A9}" dt="2023-08-20T15:08:43.436" v="144" actId="6264"/>
          <ac:spMkLst>
            <pc:docMk/>
            <pc:sldMk cId="2892005836" sldId="276"/>
            <ac:spMk id="8" creationId="{F04BA1AD-6F7B-0052-6CA5-C3046D988C1D}"/>
          </ac:spMkLst>
        </pc:spChg>
        <pc:spChg chg="add mod ord">
          <ac:chgData name="Karan Warren" userId="6f406eaeaa8d3d0b" providerId="LiveId" clId="{3AF6C86C-5879-411B-B407-E283CB3F00A9}" dt="2023-08-20T15:08:43.436" v="144" actId="6264"/>
          <ac:spMkLst>
            <pc:docMk/>
            <pc:sldMk cId="2892005836" sldId="276"/>
            <ac:spMk id="9" creationId="{87F11FE3-F65E-8FCA-391F-EC05B65B86AD}"/>
          </ac:spMkLst>
        </pc:spChg>
        <pc:spChg chg="add mod ord">
          <ac:chgData name="Karan Warren" userId="6f406eaeaa8d3d0b" providerId="LiveId" clId="{3AF6C86C-5879-411B-B407-E283CB3F00A9}" dt="2023-08-20T15:08:43.436" v="144" actId="6264"/>
          <ac:spMkLst>
            <pc:docMk/>
            <pc:sldMk cId="2892005836" sldId="276"/>
            <ac:spMk id="10" creationId="{5CE2787F-44BD-D1D9-4D91-6932BEA6CF7D}"/>
          </ac:spMkLst>
        </pc:spChg>
        <pc:spChg chg="add mod ord">
          <ac:chgData name="Karan Warren" userId="6f406eaeaa8d3d0b" providerId="LiveId" clId="{3AF6C86C-5879-411B-B407-E283CB3F00A9}" dt="2023-08-20T15:08:43.436" v="144" actId="6264"/>
          <ac:spMkLst>
            <pc:docMk/>
            <pc:sldMk cId="2892005836" sldId="276"/>
            <ac:spMk id="11" creationId="{1B177667-3A54-8C3D-3A2C-EE672B58DD1B}"/>
          </ac:spMkLst>
        </pc:spChg>
        <pc:spChg chg="add mod ord">
          <ac:chgData name="Karan Warren" userId="6f406eaeaa8d3d0b" providerId="LiveId" clId="{3AF6C86C-5879-411B-B407-E283CB3F00A9}" dt="2023-08-20T15:08:43.436" v="144" actId="6264"/>
          <ac:spMkLst>
            <pc:docMk/>
            <pc:sldMk cId="2892005836" sldId="276"/>
            <ac:spMk id="12" creationId="{8A781B98-2310-CAA8-5A3E-8F92AE9B5CEB}"/>
          </ac:spMkLst>
        </pc:spChg>
        <pc:spChg chg="add mod ord">
          <ac:chgData name="Karan Warren" userId="6f406eaeaa8d3d0b" providerId="LiveId" clId="{3AF6C86C-5879-411B-B407-E283CB3F00A9}" dt="2023-08-20T15:08:43.436" v="144" actId="6264"/>
          <ac:spMkLst>
            <pc:docMk/>
            <pc:sldMk cId="2892005836" sldId="276"/>
            <ac:spMk id="13" creationId="{65662EBD-5F9A-7A5C-177B-D65E1BBC7FC1}"/>
          </ac:spMkLst>
        </pc:spChg>
        <pc:spChg chg="add mod ord">
          <ac:chgData name="Karan Warren" userId="6f406eaeaa8d3d0b" providerId="LiveId" clId="{3AF6C86C-5879-411B-B407-E283CB3F00A9}" dt="2023-08-20T15:08:43.436" v="144" actId="6264"/>
          <ac:spMkLst>
            <pc:docMk/>
            <pc:sldMk cId="2892005836" sldId="276"/>
            <ac:spMk id="14" creationId="{9CB70CBB-0681-A18E-9D57-4A4A8C4B7A48}"/>
          </ac:spMkLst>
        </pc:spChg>
      </pc:sldChg>
      <pc:sldChg chg="addSp delSp modSp new mod chgLayout">
        <pc:chgData name="Karan Warren" userId="6f406eaeaa8d3d0b" providerId="LiveId" clId="{3AF6C86C-5879-411B-B407-E283CB3F00A9}" dt="2023-08-20T15:09:35.166" v="150" actId="6264"/>
        <pc:sldMkLst>
          <pc:docMk/>
          <pc:sldMk cId="1382759973" sldId="277"/>
        </pc:sldMkLst>
        <pc:spChg chg="del">
          <ac:chgData name="Karan Warren" userId="6f406eaeaa8d3d0b" providerId="LiveId" clId="{3AF6C86C-5879-411B-B407-E283CB3F00A9}" dt="2023-08-20T15:08:46.606" v="145" actId="6264"/>
          <ac:spMkLst>
            <pc:docMk/>
            <pc:sldMk cId="1382759973" sldId="277"/>
            <ac:spMk id="2" creationId="{5FD84EE7-8C1F-B6B1-E04B-CF4FD084AD9C}"/>
          </ac:spMkLst>
        </pc:spChg>
        <pc:spChg chg="del">
          <ac:chgData name="Karan Warren" userId="6f406eaeaa8d3d0b" providerId="LiveId" clId="{3AF6C86C-5879-411B-B407-E283CB3F00A9}" dt="2023-08-20T15:08:46.606" v="145" actId="6264"/>
          <ac:spMkLst>
            <pc:docMk/>
            <pc:sldMk cId="1382759973" sldId="277"/>
            <ac:spMk id="3" creationId="{CF21DEEE-B7E3-89E0-424E-2E751E167B3A}"/>
          </ac:spMkLst>
        </pc:spChg>
        <pc:spChg chg="del">
          <ac:chgData name="Karan Warren" userId="6f406eaeaa8d3d0b" providerId="LiveId" clId="{3AF6C86C-5879-411B-B407-E283CB3F00A9}" dt="2023-08-20T15:08:46.606" v="145" actId="6264"/>
          <ac:spMkLst>
            <pc:docMk/>
            <pc:sldMk cId="1382759973" sldId="277"/>
            <ac:spMk id="4" creationId="{637F05D8-3969-10EF-00F0-3D35F034DA2A}"/>
          </ac:spMkLst>
        </pc:spChg>
        <pc:spChg chg="del">
          <ac:chgData name="Karan Warren" userId="6f406eaeaa8d3d0b" providerId="LiveId" clId="{3AF6C86C-5879-411B-B407-E283CB3F00A9}" dt="2023-08-20T15:08:46.606" v="145" actId="6264"/>
          <ac:spMkLst>
            <pc:docMk/>
            <pc:sldMk cId="1382759973" sldId="277"/>
            <ac:spMk id="5" creationId="{E88D6D87-BEB4-B53E-5FE8-317B37D94857}"/>
          </ac:spMkLst>
        </pc:spChg>
        <pc:spChg chg="del">
          <ac:chgData name="Karan Warren" userId="6f406eaeaa8d3d0b" providerId="LiveId" clId="{3AF6C86C-5879-411B-B407-E283CB3F00A9}" dt="2023-08-20T15:08:46.606" v="145" actId="6264"/>
          <ac:spMkLst>
            <pc:docMk/>
            <pc:sldMk cId="1382759973" sldId="277"/>
            <ac:spMk id="6" creationId="{A0735727-18B6-8DFA-9A58-DFD09549E41A}"/>
          </ac:spMkLst>
        </pc:spChg>
        <pc:spChg chg="del">
          <ac:chgData name="Karan Warren" userId="6f406eaeaa8d3d0b" providerId="LiveId" clId="{3AF6C86C-5879-411B-B407-E283CB3F00A9}" dt="2023-08-20T15:08:46.606" v="145" actId="6264"/>
          <ac:spMkLst>
            <pc:docMk/>
            <pc:sldMk cId="1382759973" sldId="277"/>
            <ac:spMk id="7" creationId="{E9C53789-4F25-FABA-40BC-8C32AF111771}"/>
          </ac:spMkLst>
        </pc:spChg>
        <pc:spChg chg="add del mod ord">
          <ac:chgData name="Karan Warren" userId="6f406eaeaa8d3d0b" providerId="LiveId" clId="{3AF6C86C-5879-411B-B407-E283CB3F00A9}" dt="2023-08-20T15:09:35.166" v="150" actId="6264"/>
          <ac:spMkLst>
            <pc:docMk/>
            <pc:sldMk cId="1382759973" sldId="277"/>
            <ac:spMk id="8" creationId="{EE1C0FC4-B44A-7C2A-6BBD-F7CDC71200B4}"/>
          </ac:spMkLst>
        </pc:spChg>
        <pc:spChg chg="add del mod ord">
          <ac:chgData name="Karan Warren" userId="6f406eaeaa8d3d0b" providerId="LiveId" clId="{3AF6C86C-5879-411B-B407-E283CB3F00A9}" dt="2023-08-20T15:09:35.166" v="150" actId="6264"/>
          <ac:spMkLst>
            <pc:docMk/>
            <pc:sldMk cId="1382759973" sldId="277"/>
            <ac:spMk id="9" creationId="{699D4605-6253-8FE9-C17D-DD4739A360C2}"/>
          </ac:spMkLst>
        </pc:spChg>
        <pc:spChg chg="add del mod ord">
          <ac:chgData name="Karan Warren" userId="6f406eaeaa8d3d0b" providerId="LiveId" clId="{3AF6C86C-5879-411B-B407-E283CB3F00A9}" dt="2023-08-20T15:09:35.166" v="150" actId="6264"/>
          <ac:spMkLst>
            <pc:docMk/>
            <pc:sldMk cId="1382759973" sldId="277"/>
            <ac:spMk id="10" creationId="{099A03BB-CB61-179A-9FB4-2B715ECA96EB}"/>
          </ac:spMkLst>
        </pc:spChg>
        <pc:spChg chg="add del mod ord">
          <ac:chgData name="Karan Warren" userId="6f406eaeaa8d3d0b" providerId="LiveId" clId="{3AF6C86C-5879-411B-B407-E283CB3F00A9}" dt="2023-08-20T15:09:35.166" v="150" actId="6264"/>
          <ac:spMkLst>
            <pc:docMk/>
            <pc:sldMk cId="1382759973" sldId="277"/>
            <ac:spMk id="11" creationId="{D39C758B-FC39-7BCD-1D54-DC4E7F4EFE6E}"/>
          </ac:spMkLst>
        </pc:spChg>
        <pc:spChg chg="add del mod ord">
          <ac:chgData name="Karan Warren" userId="6f406eaeaa8d3d0b" providerId="LiveId" clId="{3AF6C86C-5879-411B-B407-E283CB3F00A9}" dt="2023-08-20T15:09:35.166" v="150" actId="6264"/>
          <ac:spMkLst>
            <pc:docMk/>
            <pc:sldMk cId="1382759973" sldId="277"/>
            <ac:spMk id="12" creationId="{2E91008D-00F4-E41B-2146-184C2E4D0B35}"/>
          </ac:spMkLst>
        </pc:spChg>
        <pc:spChg chg="add del mod ord">
          <ac:chgData name="Karan Warren" userId="6f406eaeaa8d3d0b" providerId="LiveId" clId="{3AF6C86C-5879-411B-B407-E283CB3F00A9}" dt="2023-08-20T15:09:35.166" v="150" actId="6264"/>
          <ac:spMkLst>
            <pc:docMk/>
            <pc:sldMk cId="1382759973" sldId="277"/>
            <ac:spMk id="13" creationId="{283ED851-DD21-01BE-BDED-06E8B034BABB}"/>
          </ac:spMkLst>
        </pc:spChg>
        <pc:spChg chg="add mod ord">
          <ac:chgData name="Karan Warren" userId="6f406eaeaa8d3d0b" providerId="LiveId" clId="{3AF6C86C-5879-411B-B407-E283CB3F00A9}" dt="2023-08-20T15:09:35.166" v="150" actId="6264"/>
          <ac:spMkLst>
            <pc:docMk/>
            <pc:sldMk cId="1382759973" sldId="277"/>
            <ac:spMk id="14" creationId="{AB4E1722-4913-95BD-336F-1AFCF80E61A2}"/>
          </ac:spMkLst>
        </pc:spChg>
        <pc:spChg chg="add mod ord">
          <ac:chgData name="Karan Warren" userId="6f406eaeaa8d3d0b" providerId="LiveId" clId="{3AF6C86C-5879-411B-B407-E283CB3F00A9}" dt="2023-08-20T15:09:35.166" v="150" actId="6264"/>
          <ac:spMkLst>
            <pc:docMk/>
            <pc:sldMk cId="1382759973" sldId="277"/>
            <ac:spMk id="15" creationId="{53BC796C-345F-80DF-C5BD-EB6A7C2982BD}"/>
          </ac:spMkLst>
        </pc:spChg>
        <pc:spChg chg="add mod ord">
          <ac:chgData name="Karan Warren" userId="6f406eaeaa8d3d0b" providerId="LiveId" clId="{3AF6C86C-5879-411B-B407-E283CB3F00A9}" dt="2023-08-20T15:09:35.166" v="150" actId="6264"/>
          <ac:spMkLst>
            <pc:docMk/>
            <pc:sldMk cId="1382759973" sldId="277"/>
            <ac:spMk id="16" creationId="{82E52F01-C363-593C-43DE-0601A5CD8D87}"/>
          </ac:spMkLst>
        </pc:spChg>
        <pc:spChg chg="add mod ord">
          <ac:chgData name="Karan Warren" userId="6f406eaeaa8d3d0b" providerId="LiveId" clId="{3AF6C86C-5879-411B-B407-E283CB3F00A9}" dt="2023-08-20T15:09:35.166" v="150" actId="6264"/>
          <ac:spMkLst>
            <pc:docMk/>
            <pc:sldMk cId="1382759973" sldId="277"/>
            <ac:spMk id="17" creationId="{2F2250C6-F060-FB9B-5888-6D1B18CB2866}"/>
          </ac:spMkLst>
        </pc:spChg>
        <pc:spChg chg="add mod ord">
          <ac:chgData name="Karan Warren" userId="6f406eaeaa8d3d0b" providerId="LiveId" clId="{3AF6C86C-5879-411B-B407-E283CB3F00A9}" dt="2023-08-20T15:09:35.166" v="150" actId="6264"/>
          <ac:spMkLst>
            <pc:docMk/>
            <pc:sldMk cId="1382759973" sldId="277"/>
            <ac:spMk id="18" creationId="{C4D6338F-1E59-AF1D-CA5F-C7D2FFDA8EE7}"/>
          </ac:spMkLst>
        </pc:spChg>
        <pc:spChg chg="add mod ord">
          <ac:chgData name="Karan Warren" userId="6f406eaeaa8d3d0b" providerId="LiveId" clId="{3AF6C86C-5879-411B-B407-E283CB3F00A9}" dt="2023-08-20T15:09:35.166" v="150" actId="6264"/>
          <ac:spMkLst>
            <pc:docMk/>
            <pc:sldMk cId="1382759973" sldId="277"/>
            <ac:spMk id="19" creationId="{C94F175A-8140-38E8-D542-F47770B0EE57}"/>
          </ac:spMkLst>
        </pc:spChg>
        <pc:spChg chg="add mod ord">
          <ac:chgData name="Karan Warren" userId="6f406eaeaa8d3d0b" providerId="LiveId" clId="{3AF6C86C-5879-411B-B407-E283CB3F00A9}" dt="2023-08-20T15:09:35.166" v="150" actId="6264"/>
          <ac:spMkLst>
            <pc:docMk/>
            <pc:sldMk cId="1382759973" sldId="277"/>
            <ac:spMk id="20" creationId="{267B862C-1191-63A2-0822-7276BFAF0748}"/>
          </ac:spMkLst>
        </pc:spChg>
      </pc:sldChg>
      <pc:sldMasterChg chg="delSldLayout modSldLayout">
        <pc:chgData name="Karan Warren" userId="6f406eaeaa8d3d0b" providerId="LiveId" clId="{3AF6C86C-5879-411B-B407-E283CB3F00A9}" dt="2023-08-20T15:06:38.400" v="142" actId="6014"/>
        <pc:sldMasterMkLst>
          <pc:docMk/>
          <pc:sldMasterMk cId="1814033938" sldId="2147483672"/>
        </pc:sldMasterMkLst>
        <pc:sldLayoutChg chg="addSp delSp modSp mod">
          <pc:chgData name="Karan Warren" userId="6f406eaeaa8d3d0b" providerId="LiveId" clId="{3AF6C86C-5879-411B-B407-E283CB3F00A9}" dt="2023-08-20T15:06:38.400" v="142" actId="6014"/>
          <pc:sldLayoutMkLst>
            <pc:docMk/>
            <pc:sldMasterMk cId="1814033938" sldId="2147483672"/>
            <pc:sldLayoutMk cId="2758425562" sldId="2147483673"/>
          </pc:sldLayoutMkLst>
          <pc:spChg chg="add del">
            <ac:chgData name="Karan Warren" userId="6f406eaeaa8d3d0b" providerId="LiveId" clId="{3AF6C86C-5879-411B-B407-E283CB3F00A9}" dt="2023-08-20T14:58:10.946" v="44" actId="11529"/>
            <ac:spMkLst>
              <pc:docMk/>
              <pc:sldMasterMk cId="1814033938" sldId="2147483672"/>
              <pc:sldLayoutMk cId="2758425562" sldId="2147483673"/>
              <ac:spMk id="5" creationId="{75E67ECF-5087-D76A-BAEE-5D795B196665}"/>
            </ac:spMkLst>
          </pc:spChg>
          <pc:spChg chg="add mod">
            <ac:chgData name="Karan Warren" userId="6f406eaeaa8d3d0b" providerId="LiveId" clId="{3AF6C86C-5879-411B-B407-E283CB3F00A9}" dt="2023-08-20T14:58:32.986" v="50" actId="1076"/>
            <ac:spMkLst>
              <pc:docMk/>
              <pc:sldMasterMk cId="1814033938" sldId="2147483672"/>
              <pc:sldLayoutMk cId="2758425562" sldId="2147483673"/>
              <ac:spMk id="6" creationId="{9F709EE5-042D-9566-5750-6B6056371B09}"/>
            </ac:spMkLst>
          </pc:spChg>
          <pc:spChg chg="mod">
            <ac:chgData name="Karan Warren" userId="6f406eaeaa8d3d0b" providerId="LiveId" clId="{3AF6C86C-5879-411B-B407-E283CB3F00A9}" dt="2023-08-20T14:57:26.357" v="26" actId="6549"/>
            <ac:spMkLst>
              <pc:docMk/>
              <pc:sldMasterMk cId="1814033938" sldId="2147483672"/>
              <pc:sldLayoutMk cId="2758425562" sldId="2147483673"/>
              <ac:spMk id="15" creationId="{CFD79923-FD8D-535F-53EB-F983664D0B44}"/>
            </ac:spMkLst>
          </pc:spChg>
          <pc:spChg chg="mod">
            <ac:chgData name="Karan Warren" userId="6f406eaeaa8d3d0b" providerId="LiveId" clId="{3AF6C86C-5879-411B-B407-E283CB3F00A9}" dt="2023-08-20T14:58:42.031" v="52" actId="14100"/>
            <ac:spMkLst>
              <pc:docMk/>
              <pc:sldMasterMk cId="1814033938" sldId="2147483672"/>
              <pc:sldLayoutMk cId="2758425562" sldId="2147483673"/>
              <ac:spMk id="19" creationId="{595D45ED-39F4-AC62-B0AF-E0376B3F7023}"/>
            </ac:spMkLst>
          </pc:spChg>
        </pc:sldLayoutChg>
        <pc:sldLayoutChg chg="del">
          <pc:chgData name="Karan Warren" userId="6f406eaeaa8d3d0b" providerId="LiveId" clId="{3AF6C86C-5879-411B-B407-E283CB3F00A9}" dt="2023-08-20T14:56:20.125" v="1" actId="47"/>
          <pc:sldLayoutMkLst>
            <pc:docMk/>
            <pc:sldMasterMk cId="1814033938" sldId="2147483672"/>
            <pc:sldLayoutMk cId="2008286155" sldId="2147483743"/>
          </pc:sldLayoutMkLst>
        </pc:sldLayoutChg>
        <pc:sldLayoutChg chg="del">
          <pc:chgData name="Karan Warren" userId="6f406eaeaa8d3d0b" providerId="LiveId" clId="{3AF6C86C-5879-411B-B407-E283CB3F00A9}" dt="2023-08-20T14:56:21.051" v="2" actId="47"/>
          <pc:sldLayoutMkLst>
            <pc:docMk/>
            <pc:sldMasterMk cId="1814033938" sldId="2147483672"/>
            <pc:sldLayoutMk cId="3490415762" sldId="2147483744"/>
          </pc:sldLayoutMkLst>
        </pc:sldLayoutChg>
        <pc:sldLayoutChg chg="del">
          <pc:chgData name="Karan Warren" userId="6f406eaeaa8d3d0b" providerId="LiveId" clId="{3AF6C86C-5879-411B-B407-E283CB3F00A9}" dt="2023-08-20T14:56:21.592" v="3" actId="47"/>
          <pc:sldLayoutMkLst>
            <pc:docMk/>
            <pc:sldMasterMk cId="1814033938" sldId="2147483672"/>
            <pc:sldLayoutMk cId="2588066486" sldId="2147483745"/>
          </pc:sldLayoutMkLst>
        </pc:sldLayoutChg>
        <pc:sldLayoutChg chg="del">
          <pc:chgData name="Karan Warren" userId="6f406eaeaa8d3d0b" providerId="LiveId" clId="{3AF6C86C-5879-411B-B407-E283CB3F00A9}" dt="2023-08-20T14:56:22.371" v="4" actId="47"/>
          <pc:sldLayoutMkLst>
            <pc:docMk/>
            <pc:sldMasterMk cId="1814033938" sldId="2147483672"/>
            <pc:sldLayoutMk cId="1531093234" sldId="2147483746"/>
          </pc:sldLayoutMkLst>
        </pc:sldLayoutChg>
        <pc:sldLayoutChg chg="del">
          <pc:chgData name="Karan Warren" userId="6f406eaeaa8d3d0b" providerId="LiveId" clId="{3AF6C86C-5879-411B-B407-E283CB3F00A9}" dt="2023-08-20T14:56:22.969" v="5" actId="47"/>
          <pc:sldLayoutMkLst>
            <pc:docMk/>
            <pc:sldMasterMk cId="1814033938" sldId="2147483672"/>
            <pc:sldLayoutMk cId="2574546571" sldId="2147483747"/>
          </pc:sldLayoutMkLst>
        </pc:sldLayoutChg>
        <pc:sldLayoutChg chg="del">
          <pc:chgData name="Karan Warren" userId="6f406eaeaa8d3d0b" providerId="LiveId" clId="{3AF6C86C-5879-411B-B407-E283CB3F00A9}" dt="2023-08-20T14:56:23.598" v="6" actId="47"/>
          <pc:sldLayoutMkLst>
            <pc:docMk/>
            <pc:sldMasterMk cId="1814033938" sldId="2147483672"/>
            <pc:sldLayoutMk cId="1245040593" sldId="2147483748"/>
          </pc:sldLayoutMkLst>
        </pc:sldLayoutChg>
        <pc:sldLayoutChg chg="del">
          <pc:chgData name="Karan Warren" userId="6f406eaeaa8d3d0b" providerId="LiveId" clId="{3AF6C86C-5879-411B-B407-E283CB3F00A9}" dt="2023-08-20T14:56:24.084" v="7" actId="47"/>
          <pc:sldLayoutMkLst>
            <pc:docMk/>
            <pc:sldMasterMk cId="1814033938" sldId="2147483672"/>
            <pc:sldLayoutMk cId="2399595168" sldId="2147483749"/>
          </pc:sldLayoutMkLst>
        </pc:sldLayoutChg>
        <pc:sldLayoutChg chg="del">
          <pc:chgData name="Karan Warren" userId="6f406eaeaa8d3d0b" providerId="LiveId" clId="{3AF6C86C-5879-411B-B407-E283CB3F00A9}" dt="2023-08-20T14:56:24.539" v="8" actId="47"/>
          <pc:sldLayoutMkLst>
            <pc:docMk/>
            <pc:sldMasterMk cId="1814033938" sldId="2147483672"/>
            <pc:sldLayoutMk cId="4120186642" sldId="2147483750"/>
          </pc:sldLayoutMkLst>
        </pc:sldLayoutChg>
      </pc:sldMasterChg>
      <pc:sldMasterChg chg="del delSldLayout">
        <pc:chgData name="Karan Warren" userId="6f406eaeaa8d3d0b" providerId="LiveId" clId="{3AF6C86C-5879-411B-B407-E283CB3F00A9}" dt="2023-08-20T15:05:16.852" v="104" actId="2696"/>
        <pc:sldMasterMkLst>
          <pc:docMk/>
          <pc:sldMasterMk cId="661977173" sldId="2147483684"/>
        </pc:sldMasterMkLst>
        <pc:sldLayoutChg chg="del">
          <pc:chgData name="Karan Warren" userId="6f406eaeaa8d3d0b" providerId="LiveId" clId="{3AF6C86C-5879-411B-B407-E283CB3F00A9}" dt="2023-08-20T15:05:16.789" v="93" actId="2696"/>
          <pc:sldLayoutMkLst>
            <pc:docMk/>
            <pc:sldMasterMk cId="661977173" sldId="2147483684"/>
            <pc:sldLayoutMk cId="2046052573" sldId="2147483685"/>
          </pc:sldLayoutMkLst>
        </pc:sldLayoutChg>
        <pc:sldLayoutChg chg="del">
          <pc:chgData name="Karan Warren" userId="6f406eaeaa8d3d0b" providerId="LiveId" clId="{3AF6C86C-5879-411B-B407-E283CB3F00A9}" dt="2023-08-20T15:05:16.789" v="94" actId="2696"/>
          <pc:sldLayoutMkLst>
            <pc:docMk/>
            <pc:sldMasterMk cId="661977173" sldId="2147483684"/>
            <pc:sldLayoutMk cId="2007968970" sldId="2147483686"/>
          </pc:sldLayoutMkLst>
        </pc:sldLayoutChg>
        <pc:sldLayoutChg chg="del">
          <pc:chgData name="Karan Warren" userId="6f406eaeaa8d3d0b" providerId="LiveId" clId="{3AF6C86C-5879-411B-B407-E283CB3F00A9}" dt="2023-08-20T15:05:16.789" v="95" actId="2696"/>
          <pc:sldLayoutMkLst>
            <pc:docMk/>
            <pc:sldMasterMk cId="661977173" sldId="2147483684"/>
            <pc:sldLayoutMk cId="2058470492" sldId="2147483687"/>
          </pc:sldLayoutMkLst>
        </pc:sldLayoutChg>
        <pc:sldLayoutChg chg="del">
          <pc:chgData name="Karan Warren" userId="6f406eaeaa8d3d0b" providerId="LiveId" clId="{3AF6C86C-5879-411B-B407-E283CB3F00A9}" dt="2023-08-20T15:05:16.805" v="96" actId="2696"/>
          <pc:sldLayoutMkLst>
            <pc:docMk/>
            <pc:sldMasterMk cId="661977173" sldId="2147483684"/>
            <pc:sldLayoutMk cId="3104378308" sldId="2147483688"/>
          </pc:sldLayoutMkLst>
        </pc:sldLayoutChg>
        <pc:sldLayoutChg chg="del">
          <pc:chgData name="Karan Warren" userId="6f406eaeaa8d3d0b" providerId="LiveId" clId="{3AF6C86C-5879-411B-B407-E283CB3F00A9}" dt="2023-08-20T15:05:16.805" v="97" actId="2696"/>
          <pc:sldLayoutMkLst>
            <pc:docMk/>
            <pc:sldMasterMk cId="661977173" sldId="2147483684"/>
            <pc:sldLayoutMk cId="3281184960" sldId="2147483689"/>
          </pc:sldLayoutMkLst>
        </pc:sldLayoutChg>
        <pc:sldLayoutChg chg="del">
          <pc:chgData name="Karan Warren" userId="6f406eaeaa8d3d0b" providerId="LiveId" clId="{3AF6C86C-5879-411B-B407-E283CB3F00A9}" dt="2023-08-20T15:05:16.820" v="98" actId="2696"/>
          <pc:sldLayoutMkLst>
            <pc:docMk/>
            <pc:sldMasterMk cId="661977173" sldId="2147483684"/>
            <pc:sldLayoutMk cId="87663060" sldId="2147483690"/>
          </pc:sldLayoutMkLst>
        </pc:sldLayoutChg>
        <pc:sldLayoutChg chg="del">
          <pc:chgData name="Karan Warren" userId="6f406eaeaa8d3d0b" providerId="LiveId" clId="{3AF6C86C-5879-411B-B407-E283CB3F00A9}" dt="2023-08-20T15:05:16.820" v="99" actId="2696"/>
          <pc:sldLayoutMkLst>
            <pc:docMk/>
            <pc:sldMasterMk cId="661977173" sldId="2147483684"/>
            <pc:sldLayoutMk cId="1467124618" sldId="2147483691"/>
          </pc:sldLayoutMkLst>
        </pc:sldLayoutChg>
        <pc:sldLayoutChg chg="del">
          <pc:chgData name="Karan Warren" userId="6f406eaeaa8d3d0b" providerId="LiveId" clId="{3AF6C86C-5879-411B-B407-E283CB3F00A9}" dt="2023-08-20T15:05:16.820" v="100" actId="2696"/>
          <pc:sldLayoutMkLst>
            <pc:docMk/>
            <pc:sldMasterMk cId="661977173" sldId="2147483684"/>
            <pc:sldLayoutMk cId="2837923549" sldId="2147483692"/>
          </pc:sldLayoutMkLst>
        </pc:sldLayoutChg>
        <pc:sldLayoutChg chg="del">
          <pc:chgData name="Karan Warren" userId="6f406eaeaa8d3d0b" providerId="LiveId" clId="{3AF6C86C-5879-411B-B407-E283CB3F00A9}" dt="2023-08-20T15:05:16.836" v="101" actId="2696"/>
          <pc:sldLayoutMkLst>
            <pc:docMk/>
            <pc:sldMasterMk cId="661977173" sldId="2147483684"/>
            <pc:sldLayoutMk cId="2632817256" sldId="2147483693"/>
          </pc:sldLayoutMkLst>
        </pc:sldLayoutChg>
        <pc:sldLayoutChg chg="del">
          <pc:chgData name="Karan Warren" userId="6f406eaeaa8d3d0b" providerId="LiveId" clId="{3AF6C86C-5879-411B-B407-E283CB3F00A9}" dt="2023-08-20T15:05:16.845" v="102" actId="2696"/>
          <pc:sldLayoutMkLst>
            <pc:docMk/>
            <pc:sldMasterMk cId="661977173" sldId="2147483684"/>
            <pc:sldLayoutMk cId="1905225458" sldId="2147483694"/>
          </pc:sldLayoutMkLst>
        </pc:sldLayoutChg>
        <pc:sldLayoutChg chg="del">
          <pc:chgData name="Karan Warren" userId="6f406eaeaa8d3d0b" providerId="LiveId" clId="{3AF6C86C-5879-411B-B407-E283CB3F00A9}" dt="2023-08-20T15:05:16.852" v="103" actId="2696"/>
          <pc:sldLayoutMkLst>
            <pc:docMk/>
            <pc:sldMasterMk cId="661977173" sldId="2147483684"/>
            <pc:sldLayoutMk cId="941768501" sldId="2147483695"/>
          </pc:sldLayoutMkLst>
        </pc:sldLayoutChg>
      </pc:sldMasterChg>
      <pc:sldMasterChg chg="del delSldLayout">
        <pc:chgData name="Karan Warren" userId="6f406eaeaa8d3d0b" providerId="LiveId" clId="{3AF6C86C-5879-411B-B407-E283CB3F00A9}" dt="2023-08-20T15:05:18.237" v="116" actId="2696"/>
        <pc:sldMasterMkLst>
          <pc:docMk/>
          <pc:sldMasterMk cId="994262063" sldId="2147483696"/>
        </pc:sldMasterMkLst>
        <pc:sldLayoutChg chg="del">
          <pc:chgData name="Karan Warren" userId="6f406eaeaa8d3d0b" providerId="LiveId" clId="{3AF6C86C-5879-411B-B407-E283CB3F00A9}" dt="2023-08-20T15:05:18.190" v="105" actId="2696"/>
          <pc:sldLayoutMkLst>
            <pc:docMk/>
            <pc:sldMasterMk cId="994262063" sldId="2147483696"/>
            <pc:sldLayoutMk cId="2763413758" sldId="2147483697"/>
          </pc:sldLayoutMkLst>
        </pc:sldLayoutChg>
        <pc:sldLayoutChg chg="del">
          <pc:chgData name="Karan Warren" userId="6f406eaeaa8d3d0b" providerId="LiveId" clId="{3AF6C86C-5879-411B-B407-E283CB3F00A9}" dt="2023-08-20T15:05:18.190" v="106" actId="2696"/>
          <pc:sldLayoutMkLst>
            <pc:docMk/>
            <pc:sldMasterMk cId="994262063" sldId="2147483696"/>
            <pc:sldLayoutMk cId="2794052940" sldId="2147483698"/>
          </pc:sldLayoutMkLst>
        </pc:sldLayoutChg>
        <pc:sldLayoutChg chg="del">
          <pc:chgData name="Karan Warren" userId="6f406eaeaa8d3d0b" providerId="LiveId" clId="{3AF6C86C-5879-411B-B407-E283CB3F00A9}" dt="2023-08-20T15:05:18.190" v="107" actId="2696"/>
          <pc:sldLayoutMkLst>
            <pc:docMk/>
            <pc:sldMasterMk cId="994262063" sldId="2147483696"/>
            <pc:sldLayoutMk cId="1418352540" sldId="2147483699"/>
          </pc:sldLayoutMkLst>
        </pc:sldLayoutChg>
        <pc:sldLayoutChg chg="del">
          <pc:chgData name="Karan Warren" userId="6f406eaeaa8d3d0b" providerId="LiveId" clId="{3AF6C86C-5879-411B-B407-E283CB3F00A9}" dt="2023-08-20T15:05:18.206" v="108" actId="2696"/>
          <pc:sldLayoutMkLst>
            <pc:docMk/>
            <pc:sldMasterMk cId="994262063" sldId="2147483696"/>
            <pc:sldLayoutMk cId="1116697187" sldId="2147483700"/>
          </pc:sldLayoutMkLst>
        </pc:sldLayoutChg>
        <pc:sldLayoutChg chg="del">
          <pc:chgData name="Karan Warren" userId="6f406eaeaa8d3d0b" providerId="LiveId" clId="{3AF6C86C-5879-411B-B407-E283CB3F00A9}" dt="2023-08-20T15:05:18.206" v="109" actId="2696"/>
          <pc:sldLayoutMkLst>
            <pc:docMk/>
            <pc:sldMasterMk cId="994262063" sldId="2147483696"/>
            <pc:sldLayoutMk cId="3260914474" sldId="2147483701"/>
          </pc:sldLayoutMkLst>
        </pc:sldLayoutChg>
        <pc:sldLayoutChg chg="del">
          <pc:chgData name="Karan Warren" userId="6f406eaeaa8d3d0b" providerId="LiveId" clId="{3AF6C86C-5879-411B-B407-E283CB3F00A9}" dt="2023-08-20T15:05:18.206" v="110" actId="2696"/>
          <pc:sldLayoutMkLst>
            <pc:docMk/>
            <pc:sldMasterMk cId="994262063" sldId="2147483696"/>
            <pc:sldLayoutMk cId="2838399017" sldId="2147483702"/>
          </pc:sldLayoutMkLst>
        </pc:sldLayoutChg>
        <pc:sldLayoutChg chg="del">
          <pc:chgData name="Karan Warren" userId="6f406eaeaa8d3d0b" providerId="LiveId" clId="{3AF6C86C-5879-411B-B407-E283CB3F00A9}" dt="2023-08-20T15:05:18.221" v="111" actId="2696"/>
          <pc:sldLayoutMkLst>
            <pc:docMk/>
            <pc:sldMasterMk cId="994262063" sldId="2147483696"/>
            <pc:sldLayoutMk cId="1322111518" sldId="2147483703"/>
          </pc:sldLayoutMkLst>
        </pc:sldLayoutChg>
        <pc:sldLayoutChg chg="del">
          <pc:chgData name="Karan Warren" userId="6f406eaeaa8d3d0b" providerId="LiveId" clId="{3AF6C86C-5879-411B-B407-E283CB3F00A9}" dt="2023-08-20T15:05:18.221" v="112" actId="2696"/>
          <pc:sldLayoutMkLst>
            <pc:docMk/>
            <pc:sldMasterMk cId="994262063" sldId="2147483696"/>
            <pc:sldLayoutMk cId="2234676950" sldId="2147483704"/>
          </pc:sldLayoutMkLst>
        </pc:sldLayoutChg>
        <pc:sldLayoutChg chg="del">
          <pc:chgData name="Karan Warren" userId="6f406eaeaa8d3d0b" providerId="LiveId" clId="{3AF6C86C-5879-411B-B407-E283CB3F00A9}" dt="2023-08-20T15:05:18.221" v="113" actId="2696"/>
          <pc:sldLayoutMkLst>
            <pc:docMk/>
            <pc:sldMasterMk cId="994262063" sldId="2147483696"/>
            <pc:sldLayoutMk cId="1306542826" sldId="2147483705"/>
          </pc:sldLayoutMkLst>
        </pc:sldLayoutChg>
        <pc:sldLayoutChg chg="del">
          <pc:chgData name="Karan Warren" userId="6f406eaeaa8d3d0b" providerId="LiveId" clId="{3AF6C86C-5879-411B-B407-E283CB3F00A9}" dt="2023-08-20T15:05:18.237" v="114" actId="2696"/>
          <pc:sldLayoutMkLst>
            <pc:docMk/>
            <pc:sldMasterMk cId="994262063" sldId="2147483696"/>
            <pc:sldLayoutMk cId="3489737149" sldId="2147483706"/>
          </pc:sldLayoutMkLst>
        </pc:sldLayoutChg>
        <pc:sldLayoutChg chg="del">
          <pc:chgData name="Karan Warren" userId="6f406eaeaa8d3d0b" providerId="LiveId" clId="{3AF6C86C-5879-411B-B407-E283CB3F00A9}" dt="2023-08-20T15:05:18.237" v="115" actId="2696"/>
          <pc:sldLayoutMkLst>
            <pc:docMk/>
            <pc:sldMasterMk cId="994262063" sldId="2147483696"/>
            <pc:sldLayoutMk cId="2871296975" sldId="2147483707"/>
          </pc:sldLayoutMkLst>
        </pc:sldLayoutChg>
      </pc:sldMasterChg>
      <pc:sldMasterChg chg="del delSldLayout">
        <pc:chgData name="Karan Warren" userId="6f406eaeaa8d3d0b" providerId="LiveId" clId="{3AF6C86C-5879-411B-B407-E283CB3F00A9}" dt="2023-08-20T15:05:23.849" v="128" actId="2696"/>
        <pc:sldMasterMkLst>
          <pc:docMk/>
          <pc:sldMasterMk cId="3169635864" sldId="2147483708"/>
        </pc:sldMasterMkLst>
        <pc:sldLayoutChg chg="del">
          <pc:chgData name="Karan Warren" userId="6f406eaeaa8d3d0b" providerId="LiveId" clId="{3AF6C86C-5879-411B-B407-E283CB3F00A9}" dt="2023-08-20T15:05:23.803" v="117" actId="2696"/>
          <pc:sldLayoutMkLst>
            <pc:docMk/>
            <pc:sldMasterMk cId="3169635864" sldId="2147483708"/>
            <pc:sldLayoutMk cId="3926874031" sldId="2147483709"/>
          </pc:sldLayoutMkLst>
        </pc:sldLayoutChg>
        <pc:sldLayoutChg chg="del">
          <pc:chgData name="Karan Warren" userId="6f406eaeaa8d3d0b" providerId="LiveId" clId="{3AF6C86C-5879-411B-B407-E283CB3F00A9}" dt="2023-08-20T15:05:23.803" v="118" actId="2696"/>
          <pc:sldLayoutMkLst>
            <pc:docMk/>
            <pc:sldMasterMk cId="3169635864" sldId="2147483708"/>
            <pc:sldLayoutMk cId="3971017464" sldId="2147483710"/>
          </pc:sldLayoutMkLst>
        </pc:sldLayoutChg>
        <pc:sldLayoutChg chg="del">
          <pc:chgData name="Karan Warren" userId="6f406eaeaa8d3d0b" providerId="LiveId" clId="{3AF6C86C-5879-411B-B407-E283CB3F00A9}" dt="2023-08-20T15:05:23.803" v="119" actId="2696"/>
          <pc:sldLayoutMkLst>
            <pc:docMk/>
            <pc:sldMasterMk cId="3169635864" sldId="2147483708"/>
            <pc:sldLayoutMk cId="472582515" sldId="2147483711"/>
          </pc:sldLayoutMkLst>
        </pc:sldLayoutChg>
        <pc:sldLayoutChg chg="del">
          <pc:chgData name="Karan Warren" userId="6f406eaeaa8d3d0b" providerId="LiveId" clId="{3AF6C86C-5879-411B-B407-E283CB3F00A9}" dt="2023-08-20T15:05:23.818" v="120" actId="2696"/>
          <pc:sldLayoutMkLst>
            <pc:docMk/>
            <pc:sldMasterMk cId="3169635864" sldId="2147483708"/>
            <pc:sldLayoutMk cId="2754876593" sldId="2147483712"/>
          </pc:sldLayoutMkLst>
        </pc:sldLayoutChg>
        <pc:sldLayoutChg chg="del">
          <pc:chgData name="Karan Warren" userId="6f406eaeaa8d3d0b" providerId="LiveId" clId="{3AF6C86C-5879-411B-B407-E283CB3F00A9}" dt="2023-08-20T15:05:23.818" v="121" actId="2696"/>
          <pc:sldLayoutMkLst>
            <pc:docMk/>
            <pc:sldMasterMk cId="3169635864" sldId="2147483708"/>
            <pc:sldLayoutMk cId="1418028334" sldId="2147483713"/>
          </pc:sldLayoutMkLst>
        </pc:sldLayoutChg>
        <pc:sldLayoutChg chg="del">
          <pc:chgData name="Karan Warren" userId="6f406eaeaa8d3d0b" providerId="LiveId" clId="{3AF6C86C-5879-411B-B407-E283CB3F00A9}" dt="2023-08-20T15:05:23.818" v="122" actId="2696"/>
          <pc:sldLayoutMkLst>
            <pc:docMk/>
            <pc:sldMasterMk cId="3169635864" sldId="2147483708"/>
            <pc:sldLayoutMk cId="1116852284" sldId="2147483714"/>
          </pc:sldLayoutMkLst>
        </pc:sldLayoutChg>
        <pc:sldLayoutChg chg="del">
          <pc:chgData name="Karan Warren" userId="6f406eaeaa8d3d0b" providerId="LiveId" clId="{3AF6C86C-5879-411B-B407-E283CB3F00A9}" dt="2023-08-20T15:05:23.834" v="123" actId="2696"/>
          <pc:sldLayoutMkLst>
            <pc:docMk/>
            <pc:sldMasterMk cId="3169635864" sldId="2147483708"/>
            <pc:sldLayoutMk cId="530287177" sldId="2147483715"/>
          </pc:sldLayoutMkLst>
        </pc:sldLayoutChg>
        <pc:sldLayoutChg chg="del">
          <pc:chgData name="Karan Warren" userId="6f406eaeaa8d3d0b" providerId="LiveId" clId="{3AF6C86C-5879-411B-B407-E283CB3F00A9}" dt="2023-08-20T15:05:23.834" v="124" actId="2696"/>
          <pc:sldLayoutMkLst>
            <pc:docMk/>
            <pc:sldMasterMk cId="3169635864" sldId="2147483708"/>
            <pc:sldLayoutMk cId="1284226509" sldId="2147483716"/>
          </pc:sldLayoutMkLst>
        </pc:sldLayoutChg>
        <pc:sldLayoutChg chg="del">
          <pc:chgData name="Karan Warren" userId="6f406eaeaa8d3d0b" providerId="LiveId" clId="{3AF6C86C-5879-411B-B407-E283CB3F00A9}" dt="2023-08-20T15:05:23.834" v="125" actId="2696"/>
          <pc:sldLayoutMkLst>
            <pc:docMk/>
            <pc:sldMasterMk cId="3169635864" sldId="2147483708"/>
            <pc:sldLayoutMk cId="2302069185" sldId="2147483717"/>
          </pc:sldLayoutMkLst>
        </pc:sldLayoutChg>
        <pc:sldLayoutChg chg="del">
          <pc:chgData name="Karan Warren" userId="6f406eaeaa8d3d0b" providerId="LiveId" clId="{3AF6C86C-5879-411B-B407-E283CB3F00A9}" dt="2023-08-20T15:05:23.849" v="126" actId="2696"/>
          <pc:sldLayoutMkLst>
            <pc:docMk/>
            <pc:sldMasterMk cId="3169635864" sldId="2147483708"/>
            <pc:sldLayoutMk cId="422582221" sldId="2147483718"/>
          </pc:sldLayoutMkLst>
        </pc:sldLayoutChg>
        <pc:sldLayoutChg chg="del">
          <pc:chgData name="Karan Warren" userId="6f406eaeaa8d3d0b" providerId="LiveId" clId="{3AF6C86C-5879-411B-B407-E283CB3F00A9}" dt="2023-08-20T15:05:23.849" v="127" actId="2696"/>
          <pc:sldLayoutMkLst>
            <pc:docMk/>
            <pc:sldMasterMk cId="3169635864" sldId="2147483708"/>
            <pc:sldLayoutMk cId="3260295460" sldId="2147483719"/>
          </pc:sldLayoutMkLst>
        </pc:sldLayoutChg>
      </pc:sldMasterChg>
      <pc:sldMasterChg chg="del delSldLayout">
        <pc:chgData name="Karan Warren" userId="6f406eaeaa8d3d0b" providerId="LiveId" clId="{3AF6C86C-5879-411B-B407-E283CB3F00A9}" dt="2023-08-20T15:05:27.652" v="140" actId="2696"/>
        <pc:sldMasterMkLst>
          <pc:docMk/>
          <pc:sldMasterMk cId="297245196" sldId="2147483720"/>
        </pc:sldMasterMkLst>
        <pc:sldLayoutChg chg="del">
          <pc:chgData name="Karan Warren" userId="6f406eaeaa8d3d0b" providerId="LiveId" clId="{3AF6C86C-5879-411B-B407-E283CB3F00A9}" dt="2023-08-20T15:05:27.621" v="129" actId="2696"/>
          <pc:sldLayoutMkLst>
            <pc:docMk/>
            <pc:sldMasterMk cId="297245196" sldId="2147483720"/>
            <pc:sldLayoutMk cId="512783577" sldId="2147483721"/>
          </pc:sldLayoutMkLst>
        </pc:sldLayoutChg>
        <pc:sldLayoutChg chg="del">
          <pc:chgData name="Karan Warren" userId="6f406eaeaa8d3d0b" providerId="LiveId" clId="{3AF6C86C-5879-411B-B407-E283CB3F00A9}" dt="2023-08-20T15:05:27.621" v="130" actId="2696"/>
          <pc:sldLayoutMkLst>
            <pc:docMk/>
            <pc:sldMasterMk cId="297245196" sldId="2147483720"/>
            <pc:sldLayoutMk cId="3018115893" sldId="2147483722"/>
          </pc:sldLayoutMkLst>
        </pc:sldLayoutChg>
        <pc:sldLayoutChg chg="del">
          <pc:chgData name="Karan Warren" userId="6f406eaeaa8d3d0b" providerId="LiveId" clId="{3AF6C86C-5879-411B-B407-E283CB3F00A9}" dt="2023-08-20T15:05:27.621" v="131" actId="2696"/>
          <pc:sldLayoutMkLst>
            <pc:docMk/>
            <pc:sldMasterMk cId="297245196" sldId="2147483720"/>
            <pc:sldLayoutMk cId="672521608" sldId="2147483723"/>
          </pc:sldLayoutMkLst>
        </pc:sldLayoutChg>
        <pc:sldLayoutChg chg="del">
          <pc:chgData name="Karan Warren" userId="6f406eaeaa8d3d0b" providerId="LiveId" clId="{3AF6C86C-5879-411B-B407-E283CB3F00A9}" dt="2023-08-20T15:05:27.621" v="132" actId="2696"/>
          <pc:sldLayoutMkLst>
            <pc:docMk/>
            <pc:sldMasterMk cId="297245196" sldId="2147483720"/>
            <pc:sldLayoutMk cId="2877671364" sldId="2147483724"/>
          </pc:sldLayoutMkLst>
        </pc:sldLayoutChg>
        <pc:sldLayoutChg chg="del">
          <pc:chgData name="Karan Warren" userId="6f406eaeaa8d3d0b" providerId="LiveId" clId="{3AF6C86C-5879-411B-B407-E283CB3F00A9}" dt="2023-08-20T15:05:27.636" v="133" actId="2696"/>
          <pc:sldLayoutMkLst>
            <pc:docMk/>
            <pc:sldMasterMk cId="297245196" sldId="2147483720"/>
            <pc:sldLayoutMk cId="2663619369" sldId="2147483725"/>
          </pc:sldLayoutMkLst>
        </pc:sldLayoutChg>
        <pc:sldLayoutChg chg="del">
          <pc:chgData name="Karan Warren" userId="6f406eaeaa8d3d0b" providerId="LiveId" clId="{3AF6C86C-5879-411B-B407-E283CB3F00A9}" dt="2023-08-20T15:05:27.636" v="134" actId="2696"/>
          <pc:sldLayoutMkLst>
            <pc:docMk/>
            <pc:sldMasterMk cId="297245196" sldId="2147483720"/>
            <pc:sldLayoutMk cId="1567686691" sldId="2147483726"/>
          </pc:sldLayoutMkLst>
        </pc:sldLayoutChg>
        <pc:sldLayoutChg chg="del">
          <pc:chgData name="Karan Warren" userId="6f406eaeaa8d3d0b" providerId="LiveId" clId="{3AF6C86C-5879-411B-B407-E283CB3F00A9}" dt="2023-08-20T15:05:27.636" v="135" actId="2696"/>
          <pc:sldLayoutMkLst>
            <pc:docMk/>
            <pc:sldMasterMk cId="297245196" sldId="2147483720"/>
            <pc:sldLayoutMk cId="3376786699" sldId="2147483727"/>
          </pc:sldLayoutMkLst>
        </pc:sldLayoutChg>
        <pc:sldLayoutChg chg="del">
          <pc:chgData name="Karan Warren" userId="6f406eaeaa8d3d0b" providerId="LiveId" clId="{3AF6C86C-5879-411B-B407-E283CB3F00A9}" dt="2023-08-20T15:05:27.636" v="136" actId="2696"/>
          <pc:sldLayoutMkLst>
            <pc:docMk/>
            <pc:sldMasterMk cId="297245196" sldId="2147483720"/>
            <pc:sldLayoutMk cId="1561093875" sldId="2147483728"/>
          </pc:sldLayoutMkLst>
        </pc:sldLayoutChg>
        <pc:sldLayoutChg chg="del">
          <pc:chgData name="Karan Warren" userId="6f406eaeaa8d3d0b" providerId="LiveId" clId="{3AF6C86C-5879-411B-B407-E283CB3F00A9}" dt="2023-08-20T15:05:27.652" v="137" actId="2696"/>
          <pc:sldLayoutMkLst>
            <pc:docMk/>
            <pc:sldMasterMk cId="297245196" sldId="2147483720"/>
            <pc:sldLayoutMk cId="172295679" sldId="2147483729"/>
          </pc:sldLayoutMkLst>
        </pc:sldLayoutChg>
        <pc:sldLayoutChg chg="del">
          <pc:chgData name="Karan Warren" userId="6f406eaeaa8d3d0b" providerId="LiveId" clId="{3AF6C86C-5879-411B-B407-E283CB3F00A9}" dt="2023-08-20T15:05:27.652" v="138" actId="2696"/>
          <pc:sldLayoutMkLst>
            <pc:docMk/>
            <pc:sldMasterMk cId="297245196" sldId="2147483720"/>
            <pc:sldLayoutMk cId="3754734110" sldId="2147483730"/>
          </pc:sldLayoutMkLst>
        </pc:sldLayoutChg>
        <pc:sldLayoutChg chg="del">
          <pc:chgData name="Karan Warren" userId="6f406eaeaa8d3d0b" providerId="LiveId" clId="{3AF6C86C-5879-411B-B407-E283CB3F00A9}" dt="2023-08-20T15:05:27.652" v="139" actId="2696"/>
          <pc:sldLayoutMkLst>
            <pc:docMk/>
            <pc:sldMasterMk cId="297245196" sldId="2147483720"/>
            <pc:sldLayoutMk cId="1863596337" sldId="2147483731"/>
          </pc:sldLayoutMkLst>
        </pc:sldLayoutChg>
      </pc:sldMasterChg>
      <pc:sldMasterChg chg="addSp delSp modSp mod setBg addSldLayout delSldLayout modSldLayout">
        <pc:chgData name="Karan Warren" userId="6f406eaeaa8d3d0b" providerId="LiveId" clId="{3AF6C86C-5879-411B-B407-E283CB3F00A9}" dt="2023-08-20T15:12:12.982" v="264" actId="20577"/>
        <pc:sldMasterMkLst>
          <pc:docMk/>
          <pc:sldMasterMk cId="262883105" sldId="2147483751"/>
        </pc:sldMasterMkLst>
        <pc:spChg chg="add del mod">
          <ac:chgData name="Karan Warren" userId="6f406eaeaa8d3d0b" providerId="LiveId" clId="{3AF6C86C-5879-411B-B407-E283CB3F00A9}" dt="2023-08-20T15:03:15.356" v="67" actId="478"/>
          <ac:spMkLst>
            <pc:docMk/>
            <pc:sldMasterMk cId="262883105" sldId="2147483751"/>
            <ac:spMk id="2" creationId="{7042C8EC-B631-E1B1-9927-DDAB48129141}"/>
          </ac:spMkLst>
        </pc:spChg>
        <pc:spChg chg="add del mod">
          <ac:chgData name="Karan Warren" userId="6f406eaeaa8d3d0b" providerId="LiveId" clId="{3AF6C86C-5879-411B-B407-E283CB3F00A9}" dt="2023-08-20T15:03:23.767" v="69" actId="478"/>
          <ac:spMkLst>
            <pc:docMk/>
            <pc:sldMasterMk cId="262883105" sldId="2147483751"/>
            <ac:spMk id="3" creationId="{9460901E-270C-5E2D-7096-0A56C0C66A00}"/>
          </ac:spMkLst>
        </pc:spChg>
        <pc:spChg chg="add del mod">
          <ac:chgData name="Karan Warren" userId="6f406eaeaa8d3d0b" providerId="LiveId" clId="{3AF6C86C-5879-411B-B407-E283CB3F00A9}" dt="2023-08-20T15:03:30.699" v="70" actId="478"/>
          <ac:spMkLst>
            <pc:docMk/>
            <pc:sldMasterMk cId="262883105" sldId="2147483751"/>
            <ac:spMk id="4" creationId="{CE43CAC8-0CF3-EA9E-A71F-4ABD8C09BB7B}"/>
          </ac:spMkLst>
        </pc:spChg>
        <pc:spChg chg="add del mod">
          <ac:chgData name="Karan Warren" userId="6f406eaeaa8d3d0b" providerId="LiveId" clId="{3AF6C86C-5879-411B-B407-E283CB3F00A9}" dt="2023-08-20T15:03:34.110" v="71" actId="478"/>
          <ac:spMkLst>
            <pc:docMk/>
            <pc:sldMasterMk cId="262883105" sldId="2147483751"/>
            <ac:spMk id="5" creationId="{9D89C870-02A1-5020-34E6-1CD1DC7D4F6E}"/>
          </ac:spMkLst>
        </pc:spChg>
        <pc:spChg chg="add del mod">
          <ac:chgData name="Karan Warren" userId="6f406eaeaa8d3d0b" providerId="LiveId" clId="{3AF6C86C-5879-411B-B407-E283CB3F00A9}" dt="2023-08-20T15:02:28.361" v="65" actId="478"/>
          <ac:spMkLst>
            <pc:docMk/>
            <pc:sldMasterMk cId="262883105" sldId="2147483751"/>
            <ac:spMk id="6" creationId="{A754B37D-C64E-BC3D-F962-FE7A3EFB687F}"/>
          </ac:spMkLst>
        </pc:spChg>
        <pc:spChg chg="mod">
          <ac:chgData name="Karan Warren" userId="6f406eaeaa8d3d0b" providerId="LiveId" clId="{3AF6C86C-5879-411B-B407-E283CB3F00A9}" dt="2023-08-20T15:01:06.436" v="56" actId="208"/>
          <ac:spMkLst>
            <pc:docMk/>
            <pc:sldMasterMk cId="262883105" sldId="2147483751"/>
            <ac:spMk id="12" creationId="{85079167-991F-E345-A68A-A527FF9528D6}"/>
          </ac:spMkLst>
        </pc:spChg>
        <pc:spChg chg="mod">
          <ac:chgData name="Karan Warren" userId="6f406eaeaa8d3d0b" providerId="LiveId" clId="{3AF6C86C-5879-411B-B407-E283CB3F00A9}" dt="2023-08-20T15:01:11.269" v="57" actId="208"/>
          <ac:spMkLst>
            <pc:docMk/>
            <pc:sldMasterMk cId="262883105" sldId="2147483751"/>
            <ac:spMk id="13" creationId="{597A36B1-8513-F3F1-3BD2-D16735A6193D}"/>
          </ac:spMkLst>
        </pc:spChg>
        <pc:sldLayoutChg chg="addSp modSp add del mod">
          <pc:chgData name="Karan Warren" userId="6f406eaeaa8d3d0b" providerId="LiveId" clId="{3AF6C86C-5879-411B-B407-E283CB3F00A9}" dt="2023-08-20T15:12:12.982" v="264" actId="20577"/>
          <pc:sldLayoutMkLst>
            <pc:docMk/>
            <pc:sldMasterMk cId="262883105" sldId="2147483751"/>
            <pc:sldLayoutMk cId="4185047917" sldId="2147483752"/>
          </pc:sldLayoutMkLst>
          <pc:spChg chg="add mod">
            <ac:chgData name="Karan Warren" userId="6f406eaeaa8d3d0b" providerId="LiveId" clId="{3AF6C86C-5879-411B-B407-E283CB3F00A9}" dt="2023-08-20T15:09:21.386" v="149"/>
            <ac:spMkLst>
              <pc:docMk/>
              <pc:sldMasterMk cId="262883105" sldId="2147483751"/>
              <pc:sldLayoutMk cId="4185047917" sldId="2147483752"/>
              <ac:spMk id="2" creationId="{6D9E7852-E7D0-0B64-BFAC-7AE552C3DC80}"/>
            </ac:spMkLst>
          </pc:spChg>
          <pc:spChg chg="mod">
            <ac:chgData name="Karan Warren" userId="6f406eaeaa8d3d0b" providerId="LiveId" clId="{3AF6C86C-5879-411B-B407-E283CB3F00A9}" dt="2023-08-20T15:12:12.982" v="264" actId="20577"/>
            <ac:spMkLst>
              <pc:docMk/>
              <pc:sldMasterMk cId="262883105" sldId="2147483751"/>
              <pc:sldLayoutMk cId="4185047917" sldId="2147483752"/>
              <ac:spMk id="3" creationId="{C6155606-C7C6-B73B-6C0D-E373F8866BCC}"/>
            </ac:spMkLst>
          </pc:spChg>
          <pc:spChg chg="mod">
            <ac:chgData name="Karan Warren" userId="6f406eaeaa8d3d0b" providerId="LiveId" clId="{3AF6C86C-5879-411B-B407-E283CB3F00A9}" dt="2023-08-20T15:11:46.507" v="214" actId="20577"/>
            <ac:spMkLst>
              <pc:docMk/>
              <pc:sldMasterMk cId="262883105" sldId="2147483751"/>
              <pc:sldLayoutMk cId="4185047917" sldId="2147483752"/>
              <ac:spMk id="4" creationId="{7C5259E5-2E57-0B78-2D78-6B58FB815F02}"/>
            </ac:spMkLst>
          </pc:spChg>
          <pc:spChg chg="mod">
            <ac:chgData name="Karan Warren" userId="6f406eaeaa8d3d0b" providerId="LiveId" clId="{3AF6C86C-5879-411B-B407-E283CB3F00A9}" dt="2023-08-20T15:03:53.913" v="72"/>
            <ac:spMkLst>
              <pc:docMk/>
              <pc:sldMasterMk cId="262883105" sldId="2147483751"/>
              <pc:sldLayoutMk cId="4185047917" sldId="2147483752"/>
              <ac:spMk id="15" creationId="{CFD79923-FD8D-535F-53EB-F983664D0B44}"/>
            </ac:spMkLst>
          </pc:spChg>
          <pc:spChg chg="mod">
            <ac:chgData name="Karan Warren" userId="6f406eaeaa8d3d0b" providerId="LiveId" clId="{3AF6C86C-5879-411B-B407-E283CB3F00A9}" dt="2023-08-20T15:11:19.920" v="152" actId="1076"/>
            <ac:spMkLst>
              <pc:docMk/>
              <pc:sldMasterMk cId="262883105" sldId="2147483751"/>
              <pc:sldLayoutMk cId="4185047917" sldId="2147483752"/>
              <ac:spMk id="19" creationId="{595D45ED-39F4-AC62-B0AF-E0376B3F7023}"/>
            </ac:spMkLst>
          </pc:spChg>
        </pc:sldLayoutChg>
        <pc:sldLayoutChg chg="del">
          <pc:chgData name="Karan Warren" userId="6f406eaeaa8d3d0b" providerId="LiveId" clId="{3AF6C86C-5879-411B-B407-E283CB3F00A9}" dt="2023-08-20T15:04:25.156" v="73" actId="2696"/>
          <pc:sldLayoutMkLst>
            <pc:docMk/>
            <pc:sldMasterMk cId="262883105" sldId="2147483751"/>
            <pc:sldLayoutMk cId="113444292" sldId="2147483753"/>
          </pc:sldLayoutMkLst>
        </pc:sldLayoutChg>
        <pc:sldLayoutChg chg="del">
          <pc:chgData name="Karan Warren" userId="6f406eaeaa8d3d0b" providerId="LiveId" clId="{3AF6C86C-5879-411B-B407-E283CB3F00A9}" dt="2023-08-20T15:04:27.025" v="74" actId="2696"/>
          <pc:sldLayoutMkLst>
            <pc:docMk/>
            <pc:sldMasterMk cId="262883105" sldId="2147483751"/>
            <pc:sldLayoutMk cId="1431047060" sldId="2147483754"/>
          </pc:sldLayoutMkLst>
        </pc:sldLayoutChg>
        <pc:sldLayoutChg chg="del">
          <pc:chgData name="Karan Warren" userId="6f406eaeaa8d3d0b" providerId="LiveId" clId="{3AF6C86C-5879-411B-B407-E283CB3F00A9}" dt="2023-08-20T15:04:28.658" v="75" actId="2696"/>
          <pc:sldLayoutMkLst>
            <pc:docMk/>
            <pc:sldMasterMk cId="262883105" sldId="2147483751"/>
            <pc:sldLayoutMk cId="2173856679" sldId="2147483755"/>
          </pc:sldLayoutMkLst>
        </pc:sldLayoutChg>
        <pc:sldLayoutChg chg="del">
          <pc:chgData name="Karan Warren" userId="6f406eaeaa8d3d0b" providerId="LiveId" clId="{3AF6C86C-5879-411B-B407-E283CB3F00A9}" dt="2023-08-20T15:04:31.878" v="76" actId="2696"/>
          <pc:sldLayoutMkLst>
            <pc:docMk/>
            <pc:sldMasterMk cId="262883105" sldId="2147483751"/>
            <pc:sldLayoutMk cId="1889964637" sldId="2147483756"/>
          </pc:sldLayoutMkLst>
        </pc:sldLayoutChg>
        <pc:sldLayoutChg chg="del">
          <pc:chgData name="Karan Warren" userId="6f406eaeaa8d3d0b" providerId="LiveId" clId="{3AF6C86C-5879-411B-B407-E283CB3F00A9}" dt="2023-08-20T15:04:33.485" v="77" actId="2696"/>
          <pc:sldLayoutMkLst>
            <pc:docMk/>
            <pc:sldMasterMk cId="262883105" sldId="2147483751"/>
            <pc:sldLayoutMk cId="228797872" sldId="2147483757"/>
          </pc:sldLayoutMkLst>
        </pc:sldLayoutChg>
        <pc:sldLayoutChg chg="del">
          <pc:chgData name="Karan Warren" userId="6f406eaeaa8d3d0b" providerId="LiveId" clId="{3AF6C86C-5879-411B-B407-E283CB3F00A9}" dt="2023-08-20T15:04:35.241" v="78" actId="2696"/>
          <pc:sldLayoutMkLst>
            <pc:docMk/>
            <pc:sldMasterMk cId="262883105" sldId="2147483751"/>
            <pc:sldLayoutMk cId="3502145666" sldId="2147483758"/>
          </pc:sldLayoutMkLst>
        </pc:sldLayoutChg>
        <pc:sldLayoutChg chg="del">
          <pc:chgData name="Karan Warren" userId="6f406eaeaa8d3d0b" providerId="LiveId" clId="{3AF6C86C-5879-411B-B407-E283CB3F00A9}" dt="2023-08-20T15:04:44.375" v="81" actId="2696"/>
          <pc:sldLayoutMkLst>
            <pc:docMk/>
            <pc:sldMasterMk cId="262883105" sldId="2147483751"/>
            <pc:sldLayoutMk cId="1065868455" sldId="2147483759"/>
          </pc:sldLayoutMkLst>
        </pc:sldLayoutChg>
        <pc:sldLayoutChg chg="del">
          <pc:chgData name="Karan Warren" userId="6f406eaeaa8d3d0b" providerId="LiveId" clId="{3AF6C86C-5879-411B-B407-E283CB3F00A9}" dt="2023-08-20T15:04:50.340" v="82" actId="2696"/>
          <pc:sldLayoutMkLst>
            <pc:docMk/>
            <pc:sldMasterMk cId="262883105" sldId="2147483751"/>
            <pc:sldLayoutMk cId="3531099492" sldId="2147483760"/>
          </pc:sldLayoutMkLst>
        </pc:sldLayoutChg>
        <pc:sldLayoutChg chg="del">
          <pc:chgData name="Karan Warren" userId="6f406eaeaa8d3d0b" providerId="LiveId" clId="{3AF6C86C-5879-411B-B407-E283CB3F00A9}" dt="2023-08-20T15:04:52.685" v="83" actId="2696"/>
          <pc:sldLayoutMkLst>
            <pc:docMk/>
            <pc:sldMasterMk cId="262883105" sldId="2147483751"/>
            <pc:sldLayoutMk cId="860033334" sldId="2147483761"/>
          </pc:sldLayoutMkLst>
        </pc:sldLayoutChg>
        <pc:sldLayoutChg chg="del">
          <pc:chgData name="Karan Warren" userId="6f406eaeaa8d3d0b" providerId="LiveId" clId="{3AF6C86C-5879-411B-B407-E283CB3F00A9}" dt="2023-08-20T15:04:54.963" v="84" actId="2696"/>
          <pc:sldLayoutMkLst>
            <pc:docMk/>
            <pc:sldMasterMk cId="262883105" sldId="2147483751"/>
            <pc:sldLayoutMk cId="434220278" sldId="2147483762"/>
          </pc:sldLayoutMkLst>
        </pc:sldLayoutChg>
        <pc:sldLayoutChg chg="del">
          <pc:chgData name="Karan Warren" userId="6f406eaeaa8d3d0b" providerId="LiveId" clId="{3AF6C86C-5879-411B-B407-E283CB3F00A9}" dt="2023-08-20T15:04:56.062" v="85" actId="2696"/>
          <pc:sldLayoutMkLst>
            <pc:docMk/>
            <pc:sldMasterMk cId="262883105" sldId="2147483751"/>
            <pc:sldLayoutMk cId="4046279623" sldId="2147483763"/>
          </pc:sldLayoutMkLst>
        </pc:sldLayoutChg>
        <pc:sldLayoutChg chg="del">
          <pc:chgData name="Karan Warren" userId="6f406eaeaa8d3d0b" providerId="LiveId" clId="{3AF6C86C-5879-411B-B407-E283CB3F00A9}" dt="2023-08-20T15:04:57.223" v="86" actId="2696"/>
          <pc:sldLayoutMkLst>
            <pc:docMk/>
            <pc:sldMasterMk cId="262883105" sldId="2147483751"/>
            <pc:sldLayoutMk cId="1866365905" sldId="2147483764"/>
          </pc:sldLayoutMkLst>
        </pc:sldLayoutChg>
        <pc:sldLayoutChg chg="del">
          <pc:chgData name="Karan Warren" userId="6f406eaeaa8d3d0b" providerId="LiveId" clId="{3AF6C86C-5879-411B-B407-E283CB3F00A9}" dt="2023-08-20T15:04:58.183" v="87" actId="2696"/>
          <pc:sldLayoutMkLst>
            <pc:docMk/>
            <pc:sldMasterMk cId="262883105" sldId="2147483751"/>
            <pc:sldLayoutMk cId="3276205555" sldId="2147483765"/>
          </pc:sldLayoutMkLst>
        </pc:sldLayoutChg>
        <pc:sldLayoutChg chg="del">
          <pc:chgData name="Karan Warren" userId="6f406eaeaa8d3d0b" providerId="LiveId" clId="{3AF6C86C-5879-411B-B407-E283CB3F00A9}" dt="2023-08-20T15:04:59.440" v="88" actId="2696"/>
          <pc:sldLayoutMkLst>
            <pc:docMk/>
            <pc:sldMasterMk cId="262883105" sldId="2147483751"/>
            <pc:sldLayoutMk cId="2724852541" sldId="2147483766"/>
          </pc:sldLayoutMkLst>
        </pc:sldLayoutChg>
        <pc:sldLayoutChg chg="del">
          <pc:chgData name="Karan Warren" userId="6f406eaeaa8d3d0b" providerId="LiveId" clId="{3AF6C86C-5879-411B-B407-E283CB3F00A9}" dt="2023-08-20T15:05:00.608" v="89" actId="2696"/>
          <pc:sldLayoutMkLst>
            <pc:docMk/>
            <pc:sldMasterMk cId="262883105" sldId="2147483751"/>
            <pc:sldLayoutMk cId="1275974515" sldId="2147483767"/>
          </pc:sldLayoutMkLst>
        </pc:sldLayoutChg>
        <pc:sldLayoutChg chg="del">
          <pc:chgData name="Karan Warren" userId="6f406eaeaa8d3d0b" providerId="LiveId" clId="{3AF6C86C-5879-411B-B407-E283CB3F00A9}" dt="2023-08-20T15:05:01.590" v="90" actId="2696"/>
          <pc:sldLayoutMkLst>
            <pc:docMk/>
            <pc:sldMasterMk cId="262883105" sldId="2147483751"/>
            <pc:sldLayoutMk cId="484810840" sldId="2147483768"/>
          </pc:sldLayoutMkLst>
        </pc:sldLayoutChg>
        <pc:sldLayoutChg chg="del">
          <pc:chgData name="Karan Warren" userId="6f406eaeaa8d3d0b" providerId="LiveId" clId="{3AF6C86C-5879-411B-B407-E283CB3F00A9}" dt="2023-08-20T15:05:02.859" v="91" actId="2696"/>
          <pc:sldLayoutMkLst>
            <pc:docMk/>
            <pc:sldMasterMk cId="262883105" sldId="2147483751"/>
            <pc:sldLayoutMk cId="2464187018" sldId="2147483769"/>
          </pc:sldLayoutMkLst>
        </pc:sldLayoutChg>
        <pc:sldLayoutChg chg="del">
          <pc:chgData name="Karan Warren" userId="6f406eaeaa8d3d0b" providerId="LiveId" clId="{3AF6C86C-5879-411B-B407-E283CB3F00A9}" dt="2023-08-20T15:05:04.759" v="92" actId="2696"/>
          <pc:sldLayoutMkLst>
            <pc:docMk/>
            <pc:sldMasterMk cId="262883105" sldId="2147483751"/>
            <pc:sldLayoutMk cId="347707547" sldId="214748377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graduate research presentation po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6155606-C7C6-B73B-6C0D-E373F8866BC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24839" y="4471712"/>
            <a:ext cx="6180970" cy="4431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Student name, major, grad </a:t>
            </a:r>
            <a:r>
              <a:rPr lang="en-US" dirty="0" err="1"/>
              <a:t>yr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E520172-5290-06B1-D5AE-61AB7568E7A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927724" y="1261787"/>
            <a:ext cx="4989513" cy="320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poster presentation photo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FD79923-FD8D-535F-53EB-F983664D0B4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81563" y="4914900"/>
            <a:ext cx="6867525" cy="952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Faculty mentor name (s), department(s)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9C282F3-588A-2A73-102D-914C65E949C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81563" y="309287"/>
            <a:ext cx="7081837" cy="952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Project Title Goes Here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95D45ED-39F4-AC62-B0AF-E0376B3F7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8138" y="3289300"/>
            <a:ext cx="3230562" cy="216520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pPr lvl="0"/>
            <a:r>
              <a:rPr lang="en-US" dirty="0"/>
              <a:t>“optional student quote  about experience here”</a:t>
            </a:r>
          </a:p>
          <a:p>
            <a:pPr lvl="0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5259E5-2E57-0B78-2D78-6B58FB815F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471212"/>
            <a:ext cx="3929063" cy="23955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tx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r>
              <a:rPr lang="en-US" sz="2800" dirty="0"/>
              <a:t>Congratulations to named ISF supported  undergraduate research project!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F709EE5-042D-9566-5750-6B6056371B0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73621" y="5610410"/>
            <a:ext cx="2158408" cy="7016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 - First name</a:t>
            </a:r>
          </a:p>
        </p:txBody>
      </p:sp>
    </p:spTree>
    <p:extLst>
      <p:ext uri="{BB962C8B-B14F-4D97-AF65-F5344CB8AC3E}">
        <p14:creationId xmlns:p14="http://schemas.microsoft.com/office/powerpoint/2010/main" val="275842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duate summer research po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6155606-C7C6-B73B-6C0D-E373F8866BC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24839" y="4471712"/>
            <a:ext cx="6180970" cy="4431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Student name, field of study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E520172-5290-06B1-D5AE-61AB7568E7A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927724" y="1261787"/>
            <a:ext cx="4989513" cy="320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poster presentation photo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FD79923-FD8D-535F-53EB-F983664D0B4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81563" y="4914900"/>
            <a:ext cx="6867525" cy="952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Faculty mentor name (s), department(s)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9C282F3-588A-2A73-102D-914C65E949C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81563" y="309287"/>
            <a:ext cx="7081837" cy="952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Project Title Goes Here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95D45ED-39F4-AC62-B0AF-E0376B3F7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8138" y="3447590"/>
            <a:ext cx="3230562" cy="20482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pPr lvl="0"/>
            <a:r>
              <a:rPr lang="en-US" dirty="0"/>
              <a:t>“optional student quote  about experience here”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            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5259E5-2E57-0B78-2D78-6B58FB815F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471212"/>
            <a:ext cx="3929063" cy="23955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tx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r>
              <a:rPr lang="en-US" sz="2800" dirty="0"/>
              <a:t>Congratulations to named ISF supported  graduate research project at the named conference!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6D9E7852-E7D0-0B64-BFAC-7AE552C3DC8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73621" y="5610410"/>
            <a:ext cx="2158408" cy="7016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 - First name</a:t>
            </a:r>
          </a:p>
        </p:txBody>
      </p:sp>
    </p:spTree>
    <p:extLst>
      <p:ext uri="{BB962C8B-B14F-4D97-AF65-F5344CB8AC3E}">
        <p14:creationId xmlns:p14="http://schemas.microsoft.com/office/powerpoint/2010/main" val="418504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597A36B1-8513-F3F1-3BD2-D16735A6193D}"/>
              </a:ext>
            </a:extLst>
          </p:cNvPr>
          <p:cNvSpPr/>
          <p:nvPr userDrawn="1"/>
        </p:nvSpPr>
        <p:spPr>
          <a:xfrm>
            <a:off x="0" y="-21937"/>
            <a:ext cx="2826327" cy="6928150"/>
          </a:xfrm>
          <a:prstGeom prst="flowChartProcess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Data 11">
            <a:extLst>
              <a:ext uri="{FF2B5EF4-FFF2-40B4-BE49-F238E27FC236}">
                <a16:creationId xmlns:a16="http://schemas.microsoft.com/office/drawing/2014/main" id="{85079167-991F-E345-A68A-A527FF9528D6}"/>
              </a:ext>
            </a:extLst>
          </p:cNvPr>
          <p:cNvSpPr/>
          <p:nvPr userDrawn="1"/>
        </p:nvSpPr>
        <p:spPr>
          <a:xfrm>
            <a:off x="690417" y="0"/>
            <a:ext cx="3980873" cy="6893075"/>
          </a:xfrm>
          <a:prstGeom prst="flowChartInputOutpu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Data 13">
            <a:extLst>
              <a:ext uri="{FF2B5EF4-FFF2-40B4-BE49-F238E27FC236}">
                <a16:creationId xmlns:a16="http://schemas.microsoft.com/office/drawing/2014/main" id="{33148925-855A-324B-DD1A-A0F14BA3E3D4}"/>
              </a:ext>
            </a:extLst>
          </p:cNvPr>
          <p:cNvSpPr/>
          <p:nvPr userDrawn="1"/>
        </p:nvSpPr>
        <p:spPr>
          <a:xfrm rot="389928">
            <a:off x="4016381" y="-35064"/>
            <a:ext cx="325349" cy="6971821"/>
          </a:xfrm>
          <a:prstGeom prst="flowChartInputOutpu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2036D84-95A0-CF15-4BBB-53FA830327D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250" y="6093093"/>
            <a:ext cx="4324206" cy="46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03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597A36B1-8513-F3F1-3BD2-D16735A6193D}"/>
              </a:ext>
            </a:extLst>
          </p:cNvPr>
          <p:cNvSpPr/>
          <p:nvPr userDrawn="1"/>
        </p:nvSpPr>
        <p:spPr>
          <a:xfrm>
            <a:off x="0" y="-21937"/>
            <a:ext cx="2826327" cy="692815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Data 11">
            <a:extLst>
              <a:ext uri="{FF2B5EF4-FFF2-40B4-BE49-F238E27FC236}">
                <a16:creationId xmlns:a16="http://schemas.microsoft.com/office/drawing/2014/main" id="{85079167-991F-E345-A68A-A527FF9528D6}"/>
              </a:ext>
            </a:extLst>
          </p:cNvPr>
          <p:cNvSpPr/>
          <p:nvPr userDrawn="1"/>
        </p:nvSpPr>
        <p:spPr>
          <a:xfrm>
            <a:off x="690417" y="0"/>
            <a:ext cx="3980873" cy="6893075"/>
          </a:xfrm>
          <a:prstGeom prst="flowChartInputOutpu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Data 13">
            <a:extLst>
              <a:ext uri="{FF2B5EF4-FFF2-40B4-BE49-F238E27FC236}">
                <a16:creationId xmlns:a16="http://schemas.microsoft.com/office/drawing/2014/main" id="{33148925-855A-324B-DD1A-A0F14BA3E3D4}"/>
              </a:ext>
            </a:extLst>
          </p:cNvPr>
          <p:cNvSpPr/>
          <p:nvPr userDrawn="1"/>
        </p:nvSpPr>
        <p:spPr>
          <a:xfrm rot="389928">
            <a:off x="4016381" y="-35064"/>
            <a:ext cx="325349" cy="6971821"/>
          </a:xfrm>
          <a:prstGeom prst="flowChartInputOutpu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2036D84-95A0-CF15-4BBB-53FA830327D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250" y="6093093"/>
            <a:ext cx="4324206" cy="46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8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>
            <a:extLst>
              <a:ext uri="{FF2B5EF4-FFF2-40B4-BE49-F238E27FC236}">
                <a16:creationId xmlns:a16="http://schemas.microsoft.com/office/drawing/2014/main" id="{F04BA1AD-6F7B-0052-6CA5-C3046D988C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7F11FE3-F65E-8FCA-391F-EC05B65B86A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CE2787F-44BD-D1D9-4D91-6932BEA6CF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B177667-3A54-8C3D-3A2C-EE672B58DD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A781B98-2310-CAA8-5A3E-8F92AE9B5C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5662EBD-5F9A-7A5C-177B-D65E1BBC7F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CB70CBB-0681-A18E-9D57-4A4A8C4B7A4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0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13">
            <a:extLst>
              <a:ext uri="{FF2B5EF4-FFF2-40B4-BE49-F238E27FC236}">
                <a16:creationId xmlns:a16="http://schemas.microsoft.com/office/drawing/2014/main" id="{AB4E1722-4913-95BD-336F-1AFCF80E61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53BC796C-345F-80DF-C5BD-EB6A7C2982B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2E52F01-C363-593C-43DE-0601A5CD8D8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F2250C6-F060-FB9B-5888-6D1B18CB286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4D6338F-1E59-AF1D-CA5F-C7D2FFDA8E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94F175A-8140-38E8-D542-F47770B0EE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67B862C-1191-63A2-0822-7276BFAF074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5997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Boilers">
      <a:dk1>
        <a:srgbClr val="000000"/>
      </a:dk1>
      <a:lt1>
        <a:srgbClr val="FFFFFF"/>
      </a:lt1>
      <a:dk2>
        <a:srgbClr val="8E6F3E"/>
      </a:dk2>
      <a:lt2>
        <a:srgbClr val="CFB991"/>
      </a:lt2>
      <a:accent1>
        <a:srgbClr val="DDB945"/>
      </a:accent1>
      <a:accent2>
        <a:srgbClr val="EBD99F"/>
      </a:accent2>
      <a:accent3>
        <a:srgbClr val="A5A5A5"/>
      </a:accent3>
      <a:accent4>
        <a:srgbClr val="C4BFC0"/>
      </a:accent4>
      <a:accent5>
        <a:srgbClr val="555960"/>
      </a:accent5>
      <a:accent6>
        <a:srgbClr val="6F727B"/>
      </a:accent6>
      <a:hlink>
        <a:srgbClr val="8E6F3E"/>
      </a:hlink>
      <a:folHlink>
        <a:srgbClr val="CFB991"/>
      </a:folHlink>
    </a:clrScheme>
    <a:fontScheme name="Boilers">
      <a:majorFont>
        <a:latin typeface="Acumin Pro"/>
        <a:ea typeface=""/>
        <a:cs typeface=""/>
      </a:majorFont>
      <a:minorFont>
        <a:latin typeface="Acumin Pro Semi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Custom Design">
  <a:themeElements>
    <a:clrScheme name="Boilers">
      <a:dk1>
        <a:srgbClr val="000000"/>
      </a:dk1>
      <a:lt1>
        <a:srgbClr val="FFFFFF"/>
      </a:lt1>
      <a:dk2>
        <a:srgbClr val="8E6F3E"/>
      </a:dk2>
      <a:lt2>
        <a:srgbClr val="CFB991"/>
      </a:lt2>
      <a:accent1>
        <a:srgbClr val="DDB945"/>
      </a:accent1>
      <a:accent2>
        <a:srgbClr val="EBD99F"/>
      </a:accent2>
      <a:accent3>
        <a:srgbClr val="A5A5A5"/>
      </a:accent3>
      <a:accent4>
        <a:srgbClr val="C4BFC0"/>
      </a:accent4>
      <a:accent5>
        <a:srgbClr val="555960"/>
      </a:accent5>
      <a:accent6>
        <a:srgbClr val="6F727B"/>
      </a:accent6>
      <a:hlink>
        <a:srgbClr val="8E6F3E"/>
      </a:hlink>
      <a:folHlink>
        <a:srgbClr val="CFB991"/>
      </a:folHlink>
    </a:clrScheme>
    <a:fontScheme name="Boilers">
      <a:majorFont>
        <a:latin typeface="Acumin Pro"/>
        <a:ea typeface=""/>
        <a:cs typeface=""/>
      </a:majorFont>
      <a:minorFont>
        <a:latin typeface="Acumin Pro Semi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ee4422e-2c3d-4a77-8508-9217003b93d2">
      <Terms xmlns="http://schemas.microsoft.com/office/infopath/2007/PartnerControls"/>
    </lcf76f155ced4ddcb4097134ff3c332f>
    <TaxCatchAll xmlns="d8a6ddcb-b5ee-45a0-b3fc-12706282c5b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51C65A24E45949858252A9B86834E4" ma:contentTypeVersion="15" ma:contentTypeDescription="Create a new document." ma:contentTypeScope="" ma:versionID="090748deb15490044710da213e1f5bfb">
  <xsd:schema xmlns:xsd="http://www.w3.org/2001/XMLSchema" xmlns:xs="http://www.w3.org/2001/XMLSchema" xmlns:p="http://schemas.microsoft.com/office/2006/metadata/properties" xmlns:ns2="0ee4422e-2c3d-4a77-8508-9217003b93d2" xmlns:ns3="d8a6ddcb-b5ee-45a0-b3fc-12706282c5b1" targetNamespace="http://schemas.microsoft.com/office/2006/metadata/properties" ma:root="true" ma:fieldsID="cb5ff25a911fcc9357685c862cb6a772" ns2:_="" ns3:_="">
    <xsd:import namespace="0ee4422e-2c3d-4a77-8508-9217003b93d2"/>
    <xsd:import namespace="d8a6ddcb-b5ee-45a0-b3fc-12706282c5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e4422e-2c3d-4a77-8508-9217003b93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8e9e90a8-b24c-4be7-8760-a88b2cd47e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6ddcb-b5ee-45a0-b3fc-12706282c5b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8005bcd-53c1-4e17-9e46-85f964f7b000}" ma:internalName="TaxCatchAll" ma:showField="CatchAllData" ma:web="d8a6ddcb-b5ee-45a0-b3fc-12706282c5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97D77C-7ECD-4F45-AAF5-A1A5B2149BA7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0ee4422e-2c3d-4a77-8508-9217003b93d2"/>
    <ds:schemaRef ds:uri="http://schemas.openxmlformats.org/package/2006/metadata/core-properties"/>
    <ds:schemaRef ds:uri="d8a6ddcb-b5ee-45a0-b3fc-12706282c5b1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3FCB157-0B98-4950-8633-1B7D470371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e4422e-2c3d-4a77-8508-9217003b93d2"/>
    <ds:schemaRef ds:uri="d8a6ddcb-b5ee-45a0-b3fc-12706282c5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DBCD35-7339-47FA-90D8-7FD848ED2C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Acumin Pro SemiCondensed</vt:lpstr>
      <vt:lpstr>Arial</vt:lpstr>
      <vt:lpstr>Custom Design</vt:lpstr>
      <vt:lpstr>5_Custom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Karan Warren</dc:creator>
  <cp:lastModifiedBy>Karan Warren</cp:lastModifiedBy>
  <cp:revision>5</cp:revision>
  <dcterms:created xsi:type="dcterms:W3CDTF">2022-01-21T18:23:15Z</dcterms:created>
  <dcterms:modified xsi:type="dcterms:W3CDTF">2023-08-20T15:12:18Z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0x0101001E51C65A24E45949858252A9B86834E4</vt:lpwstr>
  </property>
  <property fmtid="{D5CDD505-2E9C-101B-9397-08002B2CF9AE}" pid="3" name="MSIP_Label_4044bd30-2ed7-4c9d-9d12-46200872a97b_Enabled">
    <vt:lpwstr>true</vt:lpwstr>
  </property>
  <property fmtid="{D5CDD505-2E9C-101B-9397-08002B2CF9AE}" pid="4" name="MSIP_Label_4044bd30-2ed7-4c9d-9d12-46200872a97b_SetDate">
    <vt:lpwstr>2023-04-03T16:05:51Z</vt:lpwstr>
  </property>
  <property fmtid="{D5CDD505-2E9C-101B-9397-08002B2CF9AE}" pid="5" name="MSIP_Label_4044bd30-2ed7-4c9d-9d12-46200872a97b_Method">
    <vt:lpwstr>Standard</vt:lpwstr>
  </property>
  <property fmtid="{D5CDD505-2E9C-101B-9397-08002B2CF9AE}" pid="6" name="MSIP_Label_4044bd30-2ed7-4c9d-9d12-46200872a97b_Name">
    <vt:lpwstr>defa4170-0d19-0005-0004-bc88714345d2</vt:lpwstr>
  </property>
  <property fmtid="{D5CDD505-2E9C-101B-9397-08002B2CF9AE}" pid="7" name="MSIP_Label_4044bd30-2ed7-4c9d-9d12-46200872a97b_SiteId">
    <vt:lpwstr>4130bd39-7c53-419c-b1e5-8758d6d63f21</vt:lpwstr>
  </property>
  <property fmtid="{D5CDD505-2E9C-101B-9397-08002B2CF9AE}" pid="8" name="MSIP_Label_4044bd30-2ed7-4c9d-9d12-46200872a97b_ActionId">
    <vt:lpwstr>99799816-ffc9-465c-84f9-1812de2b9525</vt:lpwstr>
  </property>
  <property fmtid="{D5CDD505-2E9C-101B-9397-08002B2CF9AE}" pid="9" name="MSIP_Label_4044bd30-2ed7-4c9d-9d12-46200872a97b_ContentBits">
    <vt:lpwstr>0</vt:lpwstr>
  </property>
  <property fmtid="{D5CDD505-2E9C-101B-9397-08002B2CF9AE}" pid="10" name="MediaServiceImageTags">
    <vt:lpwstr/>
  </property>
</Properties>
</file>